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  <p:sldMasterId id="2147483696" r:id="rId4"/>
  </p:sldMasterIdLst>
  <p:sldIdLst>
    <p:sldId id="272" r:id="rId5"/>
    <p:sldId id="275" r:id="rId6"/>
    <p:sldId id="276" r:id="rId7"/>
    <p:sldId id="271" r:id="rId8"/>
    <p:sldId id="274" r:id="rId9"/>
    <p:sldId id="273" r:id="rId10"/>
    <p:sldId id="277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DE7A0C"/>
    <a:srgbClr val="660066"/>
    <a:srgbClr val="D09E00"/>
    <a:srgbClr val="EAB200"/>
    <a:srgbClr val="EAEAEA"/>
    <a:srgbClr val="FFCC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72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10EC1D-EBED-44DF-840B-77301A0A2BC2}" type="doc">
      <dgm:prSet loTypeId="urn:microsoft.com/office/officeart/2009/3/layout/StepUpProcess" loCatId="process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E84FDBA-8605-4C07-9DB3-B6717848C61D}">
      <dgm:prSet phldrT="[Text]" custT="1"/>
      <dgm:spPr>
        <a:xfrm>
          <a:off x="162142" y="3452648"/>
          <a:ext cx="1418740" cy="1243609"/>
        </a:xfrm>
        <a:noFill/>
        <a:ln>
          <a:noFill/>
        </a:ln>
        <a:effectLst/>
      </dgm:spPr>
      <dgm:t>
        <a:bodyPr/>
        <a:lstStyle/>
        <a:p>
          <a:r>
            <a:rPr lang="en-US" sz="1800" b="1" dirty="0" smtClean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rPr>
            <a:t>Hear the Gospel</a:t>
          </a:r>
        </a:p>
        <a:p>
          <a:r>
            <a:rPr lang="en-US" sz="1800" b="1" u="sng" dirty="0" smtClean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rPr>
            <a:t>Acts 2:22</a:t>
          </a:r>
          <a:endParaRPr lang="en-US" sz="1800" b="1" u="sng" dirty="0">
            <a:solidFill>
              <a:srgbClr val="002060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E193CDB2-7D4C-4AF5-B4AF-D98461952B92}" type="parTrans" cxnId="{D22B5719-74F5-4E49-B05D-DF2B1ED817F3}">
      <dgm:prSet/>
      <dgm:spPr/>
      <dgm:t>
        <a:bodyPr/>
        <a:lstStyle/>
        <a:p>
          <a:endParaRPr lang="en-US"/>
        </a:p>
      </dgm:t>
    </dgm:pt>
    <dgm:pt modelId="{907C62BB-65BC-42AE-969F-87ED03FFA2C4}" type="sibTrans" cxnId="{D22B5719-74F5-4E49-B05D-DF2B1ED817F3}">
      <dgm:prSet/>
      <dgm:spPr/>
      <dgm:t>
        <a:bodyPr/>
        <a:lstStyle/>
        <a:p>
          <a:endParaRPr lang="en-US"/>
        </a:p>
      </dgm:t>
    </dgm:pt>
    <dgm:pt modelId="{642C7FFD-55FD-4D1A-A398-32AD9D1D0ABF}">
      <dgm:prSet phldrT="[Text]" custT="1"/>
      <dgm:spPr>
        <a:xfrm>
          <a:off x="1898958" y="3022872"/>
          <a:ext cx="1418740" cy="1243609"/>
        </a:xfrm>
        <a:noFill/>
        <a:ln>
          <a:noFill/>
        </a:ln>
        <a:effectLst/>
      </dgm:spPr>
      <dgm:t>
        <a:bodyPr/>
        <a:lstStyle/>
        <a:p>
          <a:r>
            <a:rPr lang="en-US" sz="1800" b="1" dirty="0" smtClean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rPr>
            <a:t>Believe the Gospel</a:t>
          </a:r>
        </a:p>
        <a:p>
          <a:r>
            <a:rPr lang="en-US" sz="1800" b="1" u="sng" dirty="0" smtClean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rPr>
            <a:t>Acts 8:37a</a:t>
          </a:r>
        </a:p>
        <a:p>
          <a:endParaRPr lang="en-US" sz="1800" b="1" dirty="0" smtClean="0">
            <a:solidFill>
              <a:srgbClr val="002060"/>
            </a:solidFill>
            <a:latin typeface="Arial" pitchFamily="34" charset="0"/>
            <a:ea typeface="+mn-ea"/>
            <a:cs typeface="Arial" pitchFamily="34" charset="0"/>
          </a:endParaRPr>
        </a:p>
        <a:p>
          <a:endParaRPr lang="en-US" sz="1800" b="1" dirty="0">
            <a:solidFill>
              <a:srgbClr val="002060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86F31931-AB5B-4240-8171-D8F2A3CF43AC}" type="parTrans" cxnId="{361E793F-74AA-4F83-B2D3-5DFD55FF01C3}">
      <dgm:prSet/>
      <dgm:spPr/>
      <dgm:t>
        <a:bodyPr/>
        <a:lstStyle/>
        <a:p>
          <a:endParaRPr lang="en-US"/>
        </a:p>
      </dgm:t>
    </dgm:pt>
    <dgm:pt modelId="{00DD9E06-F288-447C-B06E-B670D0688B5F}" type="sibTrans" cxnId="{361E793F-74AA-4F83-B2D3-5DFD55FF01C3}">
      <dgm:prSet/>
      <dgm:spPr/>
      <dgm:t>
        <a:bodyPr/>
        <a:lstStyle/>
        <a:p>
          <a:endParaRPr lang="en-US"/>
        </a:p>
      </dgm:t>
    </dgm:pt>
    <dgm:pt modelId="{8F4A6E20-01B0-4FD5-9554-C95F5F54397A}">
      <dgm:prSet phldrT="[Text]" custT="1"/>
      <dgm:spPr>
        <a:xfrm>
          <a:off x="3635773" y="2593095"/>
          <a:ext cx="1418740" cy="1243609"/>
        </a:xfrm>
        <a:noFill/>
        <a:ln>
          <a:noFill/>
        </a:ln>
        <a:effectLst/>
      </dgm:spPr>
      <dgm:t>
        <a:bodyPr/>
        <a:lstStyle/>
        <a:p>
          <a:r>
            <a:rPr lang="en-US" sz="1800" b="1" dirty="0" smtClean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rPr>
            <a:t>Repent of Sins</a:t>
          </a:r>
        </a:p>
        <a:p>
          <a:r>
            <a:rPr lang="en-US" sz="1800" b="1" u="sng" dirty="0" smtClean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rPr>
            <a:t>Acts 2:38</a:t>
          </a:r>
          <a:endParaRPr lang="en-US" sz="1800" b="1" u="sng" dirty="0">
            <a:solidFill>
              <a:srgbClr val="002060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17EE81CD-E530-4DDA-BBE5-CA0D805F4033}" type="parTrans" cxnId="{B630A83B-CFD5-4CC4-99E8-279AFC19B266}">
      <dgm:prSet/>
      <dgm:spPr/>
      <dgm:t>
        <a:bodyPr/>
        <a:lstStyle/>
        <a:p>
          <a:endParaRPr lang="en-US"/>
        </a:p>
      </dgm:t>
    </dgm:pt>
    <dgm:pt modelId="{D4A744B4-DFDC-49F1-BFBE-F7D6C268EB2D}" type="sibTrans" cxnId="{B630A83B-CFD5-4CC4-99E8-279AFC19B266}">
      <dgm:prSet/>
      <dgm:spPr/>
      <dgm:t>
        <a:bodyPr/>
        <a:lstStyle/>
        <a:p>
          <a:endParaRPr lang="en-US"/>
        </a:p>
      </dgm:t>
    </dgm:pt>
    <dgm:pt modelId="{CC8E8F67-30A4-46CB-B4C2-51776F77E8F5}">
      <dgm:prSet custT="1"/>
      <dgm:spPr>
        <a:xfrm>
          <a:off x="5372589" y="2163318"/>
          <a:ext cx="1418740" cy="1243609"/>
        </a:xfrm>
        <a:noFill/>
        <a:ln>
          <a:noFill/>
        </a:ln>
        <a:effectLst/>
      </dgm:spPr>
      <dgm:t>
        <a:bodyPr/>
        <a:lstStyle/>
        <a:p>
          <a:r>
            <a:rPr lang="en-US" sz="1800" b="1" dirty="0" smtClean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rPr>
            <a:t>Confess Christ</a:t>
          </a:r>
        </a:p>
        <a:p>
          <a:r>
            <a:rPr lang="en-US" sz="1800" b="1" u="sng" dirty="0" smtClean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rPr>
            <a:t>Acts 8:37b</a:t>
          </a:r>
          <a:endParaRPr lang="en-US" sz="1800" b="1" u="sng" dirty="0">
            <a:solidFill>
              <a:srgbClr val="002060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7F43FBB8-C9F3-4791-AC89-65B50CEBC33E}" type="parTrans" cxnId="{4EB742BE-1CE5-450D-903B-5667F741FC9F}">
      <dgm:prSet/>
      <dgm:spPr/>
      <dgm:t>
        <a:bodyPr/>
        <a:lstStyle/>
        <a:p>
          <a:endParaRPr lang="en-US"/>
        </a:p>
      </dgm:t>
    </dgm:pt>
    <dgm:pt modelId="{62ADEE7B-B73D-4B96-A9CD-A2B4845D7F34}" type="sibTrans" cxnId="{4EB742BE-1CE5-450D-903B-5667F741FC9F}">
      <dgm:prSet/>
      <dgm:spPr/>
      <dgm:t>
        <a:bodyPr/>
        <a:lstStyle/>
        <a:p>
          <a:endParaRPr lang="en-US"/>
        </a:p>
      </dgm:t>
    </dgm:pt>
    <dgm:pt modelId="{0896272C-5412-4BE0-95D2-6E694339F61E}">
      <dgm:prSet custT="1"/>
      <dgm:spPr>
        <a:xfrm>
          <a:off x="7109405" y="1733541"/>
          <a:ext cx="1418740" cy="1243609"/>
        </a:xfrm>
        <a:noFill/>
        <a:ln>
          <a:noFill/>
        </a:ln>
        <a:effectLst/>
      </dgm:spPr>
      <dgm:t>
        <a:bodyPr/>
        <a:lstStyle/>
        <a:p>
          <a:r>
            <a:rPr lang="en-US" sz="1800" b="1" dirty="0" smtClean="0">
              <a:solidFill>
                <a:srgbClr val="C00000"/>
              </a:solidFill>
              <a:latin typeface="Arial" pitchFamily="34" charset="0"/>
              <a:ea typeface="+mn-ea"/>
              <a:cs typeface="Arial" pitchFamily="34" charset="0"/>
            </a:rPr>
            <a:t>Be Baptized</a:t>
          </a:r>
        </a:p>
        <a:p>
          <a:r>
            <a:rPr lang="en-US" sz="1800" b="1" u="sng" dirty="0" smtClean="0">
              <a:solidFill>
                <a:srgbClr val="C00000"/>
              </a:solidFill>
              <a:latin typeface="Arial" pitchFamily="34" charset="0"/>
              <a:ea typeface="+mn-ea"/>
              <a:cs typeface="Arial" pitchFamily="34" charset="0"/>
            </a:rPr>
            <a:t>Acts 2:38</a:t>
          </a:r>
          <a:endParaRPr lang="en-US" sz="1800" b="1" u="sng" dirty="0">
            <a:solidFill>
              <a:srgbClr val="C00000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3D4A7D92-4B79-4BBD-BAE7-8A23D79231D0}" type="parTrans" cxnId="{8E29196D-0A63-4F94-81E8-8C65D020175B}">
      <dgm:prSet/>
      <dgm:spPr/>
      <dgm:t>
        <a:bodyPr/>
        <a:lstStyle/>
        <a:p>
          <a:endParaRPr lang="en-US"/>
        </a:p>
      </dgm:t>
    </dgm:pt>
    <dgm:pt modelId="{16D7B2B2-77CD-49CC-85A2-082FFD0E7CE6}" type="sibTrans" cxnId="{8E29196D-0A63-4F94-81E8-8C65D020175B}">
      <dgm:prSet/>
      <dgm:spPr/>
      <dgm:t>
        <a:bodyPr/>
        <a:lstStyle/>
        <a:p>
          <a:endParaRPr lang="en-US"/>
        </a:p>
      </dgm:t>
    </dgm:pt>
    <dgm:pt modelId="{33396133-3647-4F4E-9821-2D60F4760D4E}" type="pres">
      <dgm:prSet presAssocID="{6110EC1D-EBED-44DF-840B-77301A0A2BC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46208E2-D3A5-43B8-8580-68E631BC342A}" type="pres">
      <dgm:prSet presAssocID="{5E84FDBA-8605-4C07-9DB3-B6717848C61D}" presName="composite" presStyleCnt="0"/>
      <dgm:spPr/>
      <dgm:t>
        <a:bodyPr/>
        <a:lstStyle/>
        <a:p>
          <a:endParaRPr lang="en-US"/>
        </a:p>
      </dgm:t>
    </dgm:pt>
    <dgm:pt modelId="{513BA159-203C-4D7A-A428-77771D1B9D22}" type="pres">
      <dgm:prSet presAssocID="{5E84FDBA-8605-4C07-9DB3-B6717848C61D}" presName="LShape" presStyleLbl="alignNode1" presStyleIdx="0" presStyleCnt="9"/>
      <dgm:spPr>
        <a:xfrm rot="5400000">
          <a:off x="319788" y="2983114"/>
          <a:ext cx="944411" cy="157147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1F497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en-US"/>
        </a:p>
      </dgm:t>
    </dgm:pt>
    <dgm:pt modelId="{8C9A135F-6BFB-451D-8D73-4E6ED53D3156}" type="pres">
      <dgm:prSet presAssocID="{5E84FDBA-8605-4C07-9DB3-B6717848C61D}" presName="ParentText" presStyleLbl="revTx" presStyleIdx="0" presStyleCnt="5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121D10E-48F1-4A1D-B642-9E7F1AA4FA6A}" type="pres">
      <dgm:prSet presAssocID="{5E84FDBA-8605-4C07-9DB3-B6717848C61D}" presName="Triangle" presStyleLbl="alignNode1" presStyleIdx="1" presStyleCnt="9"/>
      <dgm:spPr>
        <a:xfrm>
          <a:off x="1313196" y="2867420"/>
          <a:ext cx="267686" cy="267686"/>
        </a:xfrm>
        <a:prstGeom prst="triangle">
          <a:avLst>
            <a:gd name="adj" fmla="val 100000"/>
          </a:avLst>
        </a:prstGeo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1F497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en-US"/>
        </a:p>
      </dgm:t>
    </dgm:pt>
    <dgm:pt modelId="{420A1711-0D62-49C9-B882-FEE9E0E8D0C8}" type="pres">
      <dgm:prSet presAssocID="{907C62BB-65BC-42AE-969F-87ED03FFA2C4}" presName="sibTrans" presStyleCnt="0"/>
      <dgm:spPr/>
      <dgm:t>
        <a:bodyPr/>
        <a:lstStyle/>
        <a:p>
          <a:endParaRPr lang="en-US"/>
        </a:p>
      </dgm:t>
    </dgm:pt>
    <dgm:pt modelId="{92218D33-EB83-4445-9E02-7FF54C34E772}" type="pres">
      <dgm:prSet presAssocID="{907C62BB-65BC-42AE-969F-87ED03FFA2C4}" presName="space" presStyleCnt="0"/>
      <dgm:spPr/>
      <dgm:t>
        <a:bodyPr/>
        <a:lstStyle/>
        <a:p>
          <a:endParaRPr lang="en-US"/>
        </a:p>
      </dgm:t>
    </dgm:pt>
    <dgm:pt modelId="{A82C68FE-5638-47A2-8DC0-20EC5693E919}" type="pres">
      <dgm:prSet presAssocID="{642C7FFD-55FD-4D1A-A398-32AD9D1D0ABF}" presName="composite" presStyleCnt="0"/>
      <dgm:spPr/>
      <dgm:t>
        <a:bodyPr/>
        <a:lstStyle/>
        <a:p>
          <a:endParaRPr lang="en-US"/>
        </a:p>
      </dgm:t>
    </dgm:pt>
    <dgm:pt modelId="{C9115113-CE72-49A6-A5DC-7AD997AA0D5F}" type="pres">
      <dgm:prSet presAssocID="{642C7FFD-55FD-4D1A-A398-32AD9D1D0ABF}" presName="LShape" presStyleLbl="alignNode1" presStyleIdx="2" presStyleCnt="9"/>
      <dgm:spPr>
        <a:xfrm rot="5400000">
          <a:off x="2056603" y="2553338"/>
          <a:ext cx="944411" cy="157147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1F497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en-US"/>
        </a:p>
      </dgm:t>
    </dgm:pt>
    <dgm:pt modelId="{8D05424D-6E09-4252-87E9-854335D147FF}" type="pres">
      <dgm:prSet presAssocID="{642C7FFD-55FD-4D1A-A398-32AD9D1D0ABF}" presName="ParentText" presStyleLbl="revTx" presStyleIdx="1" presStyleCnt="5" custScaleX="112050" custLinFactNeighborX="3848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DF954DD-2F3B-412D-AAD6-149C584D86F4}" type="pres">
      <dgm:prSet presAssocID="{642C7FFD-55FD-4D1A-A398-32AD9D1D0ABF}" presName="Triangle" presStyleLbl="alignNode1" presStyleIdx="3" presStyleCnt="9"/>
      <dgm:spPr>
        <a:xfrm>
          <a:off x="3050011" y="2437644"/>
          <a:ext cx="267686" cy="267686"/>
        </a:xfrm>
        <a:prstGeom prst="triangle">
          <a:avLst>
            <a:gd name="adj" fmla="val 100000"/>
          </a:avLst>
        </a:prstGeo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1F497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en-US"/>
        </a:p>
      </dgm:t>
    </dgm:pt>
    <dgm:pt modelId="{85701218-43CA-48C6-99E6-C52D356B07F5}" type="pres">
      <dgm:prSet presAssocID="{00DD9E06-F288-447C-B06E-B670D0688B5F}" presName="sibTrans" presStyleCnt="0"/>
      <dgm:spPr/>
      <dgm:t>
        <a:bodyPr/>
        <a:lstStyle/>
        <a:p>
          <a:endParaRPr lang="en-US"/>
        </a:p>
      </dgm:t>
    </dgm:pt>
    <dgm:pt modelId="{C71D7995-55D9-4B90-A597-85DFF869F84F}" type="pres">
      <dgm:prSet presAssocID="{00DD9E06-F288-447C-B06E-B670D0688B5F}" presName="space" presStyleCnt="0"/>
      <dgm:spPr/>
      <dgm:t>
        <a:bodyPr/>
        <a:lstStyle/>
        <a:p>
          <a:endParaRPr lang="en-US"/>
        </a:p>
      </dgm:t>
    </dgm:pt>
    <dgm:pt modelId="{6507EB4E-C21D-4779-9D0C-273C501FA6E1}" type="pres">
      <dgm:prSet presAssocID="{8F4A6E20-01B0-4FD5-9554-C95F5F54397A}" presName="composite" presStyleCnt="0"/>
      <dgm:spPr/>
      <dgm:t>
        <a:bodyPr/>
        <a:lstStyle/>
        <a:p>
          <a:endParaRPr lang="en-US"/>
        </a:p>
      </dgm:t>
    </dgm:pt>
    <dgm:pt modelId="{AF8768EF-A5F7-4718-BE03-710442DFC762}" type="pres">
      <dgm:prSet presAssocID="{8F4A6E20-01B0-4FD5-9554-C95F5F54397A}" presName="LShape" presStyleLbl="alignNode1" presStyleIdx="4" presStyleCnt="9"/>
      <dgm:spPr>
        <a:xfrm rot="5400000">
          <a:off x="3793419" y="2123561"/>
          <a:ext cx="944411" cy="157147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1F497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en-US"/>
        </a:p>
      </dgm:t>
    </dgm:pt>
    <dgm:pt modelId="{09686E24-236A-48DB-BD11-19BBB76679C9}" type="pres">
      <dgm:prSet presAssocID="{8F4A6E20-01B0-4FD5-9554-C95F5F54397A}" presName="ParentText" presStyleLbl="revTx" presStyleIdx="2" presStyleCnt="5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9E5FFDC-DE6F-4D52-8455-6CD736593AF0}" type="pres">
      <dgm:prSet presAssocID="{8F4A6E20-01B0-4FD5-9554-C95F5F54397A}" presName="Triangle" presStyleLbl="alignNode1" presStyleIdx="5" presStyleCnt="9"/>
      <dgm:spPr>
        <a:xfrm>
          <a:off x="4786827" y="2007867"/>
          <a:ext cx="267686" cy="267686"/>
        </a:xfrm>
        <a:prstGeom prst="triangle">
          <a:avLst>
            <a:gd name="adj" fmla="val 100000"/>
          </a:avLst>
        </a:prstGeo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1F497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en-US"/>
        </a:p>
      </dgm:t>
    </dgm:pt>
    <dgm:pt modelId="{50E7B230-0201-4445-A08C-199A2D3D67E5}" type="pres">
      <dgm:prSet presAssocID="{D4A744B4-DFDC-49F1-BFBE-F7D6C268EB2D}" presName="sibTrans" presStyleCnt="0"/>
      <dgm:spPr/>
      <dgm:t>
        <a:bodyPr/>
        <a:lstStyle/>
        <a:p>
          <a:endParaRPr lang="en-US"/>
        </a:p>
      </dgm:t>
    </dgm:pt>
    <dgm:pt modelId="{79A5BC00-FC83-4C13-91C3-8A49495ED767}" type="pres">
      <dgm:prSet presAssocID="{D4A744B4-DFDC-49F1-BFBE-F7D6C268EB2D}" presName="space" presStyleCnt="0"/>
      <dgm:spPr/>
      <dgm:t>
        <a:bodyPr/>
        <a:lstStyle/>
        <a:p>
          <a:endParaRPr lang="en-US"/>
        </a:p>
      </dgm:t>
    </dgm:pt>
    <dgm:pt modelId="{26FA31B9-F2E5-45B3-8DBE-76A2A5F10E1F}" type="pres">
      <dgm:prSet presAssocID="{CC8E8F67-30A4-46CB-B4C2-51776F77E8F5}" presName="composite" presStyleCnt="0"/>
      <dgm:spPr/>
      <dgm:t>
        <a:bodyPr/>
        <a:lstStyle/>
        <a:p>
          <a:endParaRPr lang="en-US"/>
        </a:p>
      </dgm:t>
    </dgm:pt>
    <dgm:pt modelId="{95CE28AA-5B29-4D27-AC5A-3C0DE52B21CB}" type="pres">
      <dgm:prSet presAssocID="{CC8E8F67-30A4-46CB-B4C2-51776F77E8F5}" presName="LShape" presStyleLbl="alignNode1" presStyleIdx="6" presStyleCnt="9"/>
      <dgm:spPr>
        <a:xfrm rot="5400000">
          <a:off x="5530235" y="1693784"/>
          <a:ext cx="944411" cy="157147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1F497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en-US"/>
        </a:p>
      </dgm:t>
    </dgm:pt>
    <dgm:pt modelId="{08D41D0E-16E7-454C-BE97-74C2644F6802}" type="pres">
      <dgm:prSet presAssocID="{CC8E8F67-30A4-46CB-B4C2-51776F77E8F5}" presName="ParentText" presStyleLbl="revTx" presStyleIdx="3" presStyleCnt="5" custScaleX="120478" custLinFactNeighborX="6734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771119B-1F29-488A-8E43-201426C34F41}" type="pres">
      <dgm:prSet presAssocID="{CC8E8F67-30A4-46CB-B4C2-51776F77E8F5}" presName="Triangle" presStyleLbl="alignNode1" presStyleIdx="7" presStyleCnt="9"/>
      <dgm:spPr>
        <a:xfrm>
          <a:off x="6523643" y="1578090"/>
          <a:ext cx="267686" cy="267686"/>
        </a:xfrm>
        <a:prstGeom prst="triangle">
          <a:avLst>
            <a:gd name="adj" fmla="val 100000"/>
          </a:avLst>
        </a:prstGeo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1F497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en-US"/>
        </a:p>
      </dgm:t>
    </dgm:pt>
    <dgm:pt modelId="{B0DA27B7-E363-4139-90AF-9916377A02A9}" type="pres">
      <dgm:prSet presAssocID="{62ADEE7B-B73D-4B96-A9CD-A2B4845D7F34}" presName="sibTrans" presStyleCnt="0"/>
      <dgm:spPr/>
      <dgm:t>
        <a:bodyPr/>
        <a:lstStyle/>
        <a:p>
          <a:endParaRPr lang="en-US"/>
        </a:p>
      </dgm:t>
    </dgm:pt>
    <dgm:pt modelId="{A59F4B1A-C802-4973-BF7B-749EE6FAAAAE}" type="pres">
      <dgm:prSet presAssocID="{62ADEE7B-B73D-4B96-A9CD-A2B4845D7F34}" presName="space" presStyleCnt="0"/>
      <dgm:spPr/>
      <dgm:t>
        <a:bodyPr/>
        <a:lstStyle/>
        <a:p>
          <a:endParaRPr lang="en-US"/>
        </a:p>
      </dgm:t>
    </dgm:pt>
    <dgm:pt modelId="{C6A7907B-067B-488D-9F76-D48171D4D563}" type="pres">
      <dgm:prSet presAssocID="{0896272C-5412-4BE0-95D2-6E694339F61E}" presName="composite" presStyleCnt="0"/>
      <dgm:spPr/>
      <dgm:t>
        <a:bodyPr/>
        <a:lstStyle/>
        <a:p>
          <a:endParaRPr lang="en-US"/>
        </a:p>
      </dgm:t>
    </dgm:pt>
    <dgm:pt modelId="{32E48589-CD5E-4FC9-BE92-0B6F424770DD}" type="pres">
      <dgm:prSet presAssocID="{0896272C-5412-4BE0-95D2-6E694339F61E}" presName="LShape" presStyleLbl="alignNode1" presStyleIdx="8" presStyleCnt="9"/>
      <dgm:spPr>
        <a:xfrm rot="5400000">
          <a:off x="7267050" y="1264007"/>
          <a:ext cx="944411" cy="157147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1F497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en-US"/>
        </a:p>
      </dgm:t>
    </dgm:pt>
    <dgm:pt modelId="{D0E13766-965B-4EEF-AB8D-367F0C829749}" type="pres">
      <dgm:prSet presAssocID="{0896272C-5412-4BE0-95D2-6E694339F61E}" presName="ParentText" presStyleLbl="revTx" presStyleIdx="4" presStyleCnt="5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88CE945B-AC2B-4D08-99E6-6A88AA12926D}" type="presOf" srcId="{642C7FFD-55FD-4D1A-A398-32AD9D1D0ABF}" destId="{8D05424D-6E09-4252-87E9-854335D147FF}" srcOrd="0" destOrd="0" presId="urn:microsoft.com/office/officeart/2009/3/layout/StepUpProcess"/>
    <dgm:cxn modelId="{B630A83B-CFD5-4CC4-99E8-279AFC19B266}" srcId="{6110EC1D-EBED-44DF-840B-77301A0A2BC2}" destId="{8F4A6E20-01B0-4FD5-9554-C95F5F54397A}" srcOrd="2" destOrd="0" parTransId="{17EE81CD-E530-4DDA-BBE5-CA0D805F4033}" sibTransId="{D4A744B4-DFDC-49F1-BFBE-F7D6C268EB2D}"/>
    <dgm:cxn modelId="{EB0C2DB2-7109-42D4-818F-75BA73959902}" type="presOf" srcId="{5E84FDBA-8605-4C07-9DB3-B6717848C61D}" destId="{8C9A135F-6BFB-451D-8D73-4E6ED53D3156}" srcOrd="0" destOrd="0" presId="urn:microsoft.com/office/officeart/2009/3/layout/StepUpProcess"/>
    <dgm:cxn modelId="{D22B5719-74F5-4E49-B05D-DF2B1ED817F3}" srcId="{6110EC1D-EBED-44DF-840B-77301A0A2BC2}" destId="{5E84FDBA-8605-4C07-9DB3-B6717848C61D}" srcOrd="0" destOrd="0" parTransId="{E193CDB2-7D4C-4AF5-B4AF-D98461952B92}" sibTransId="{907C62BB-65BC-42AE-969F-87ED03FFA2C4}"/>
    <dgm:cxn modelId="{76BD7FA2-B0B5-4136-918D-3364039E6DC3}" type="presOf" srcId="{6110EC1D-EBED-44DF-840B-77301A0A2BC2}" destId="{33396133-3647-4F4E-9821-2D60F4760D4E}" srcOrd="0" destOrd="0" presId="urn:microsoft.com/office/officeart/2009/3/layout/StepUpProcess"/>
    <dgm:cxn modelId="{361E793F-74AA-4F83-B2D3-5DFD55FF01C3}" srcId="{6110EC1D-EBED-44DF-840B-77301A0A2BC2}" destId="{642C7FFD-55FD-4D1A-A398-32AD9D1D0ABF}" srcOrd="1" destOrd="0" parTransId="{86F31931-AB5B-4240-8171-D8F2A3CF43AC}" sibTransId="{00DD9E06-F288-447C-B06E-B670D0688B5F}"/>
    <dgm:cxn modelId="{B3FA54CB-C4AF-4C28-A9C6-139FFF1E62F3}" type="presOf" srcId="{0896272C-5412-4BE0-95D2-6E694339F61E}" destId="{D0E13766-965B-4EEF-AB8D-367F0C829749}" srcOrd="0" destOrd="0" presId="urn:microsoft.com/office/officeart/2009/3/layout/StepUpProcess"/>
    <dgm:cxn modelId="{8E29196D-0A63-4F94-81E8-8C65D020175B}" srcId="{6110EC1D-EBED-44DF-840B-77301A0A2BC2}" destId="{0896272C-5412-4BE0-95D2-6E694339F61E}" srcOrd="4" destOrd="0" parTransId="{3D4A7D92-4B79-4BBD-BAE7-8A23D79231D0}" sibTransId="{16D7B2B2-77CD-49CC-85A2-082FFD0E7CE6}"/>
    <dgm:cxn modelId="{50B254AE-582F-4769-9056-FBB5717F343C}" type="presOf" srcId="{CC8E8F67-30A4-46CB-B4C2-51776F77E8F5}" destId="{08D41D0E-16E7-454C-BE97-74C2644F6802}" srcOrd="0" destOrd="0" presId="urn:microsoft.com/office/officeart/2009/3/layout/StepUpProcess"/>
    <dgm:cxn modelId="{4EB742BE-1CE5-450D-903B-5667F741FC9F}" srcId="{6110EC1D-EBED-44DF-840B-77301A0A2BC2}" destId="{CC8E8F67-30A4-46CB-B4C2-51776F77E8F5}" srcOrd="3" destOrd="0" parTransId="{7F43FBB8-C9F3-4791-AC89-65B50CEBC33E}" sibTransId="{62ADEE7B-B73D-4B96-A9CD-A2B4845D7F34}"/>
    <dgm:cxn modelId="{F83D75CF-2AC6-40C5-A224-AEA380C93F42}" type="presOf" srcId="{8F4A6E20-01B0-4FD5-9554-C95F5F54397A}" destId="{09686E24-236A-48DB-BD11-19BBB76679C9}" srcOrd="0" destOrd="0" presId="urn:microsoft.com/office/officeart/2009/3/layout/StepUpProcess"/>
    <dgm:cxn modelId="{9B1A1666-B3B4-4004-B4D9-165C50B1F6F5}" type="presParOf" srcId="{33396133-3647-4F4E-9821-2D60F4760D4E}" destId="{B46208E2-D3A5-43B8-8580-68E631BC342A}" srcOrd="0" destOrd="0" presId="urn:microsoft.com/office/officeart/2009/3/layout/StepUpProcess"/>
    <dgm:cxn modelId="{9EF82654-4C3E-4C5C-84C4-364D420E1174}" type="presParOf" srcId="{B46208E2-D3A5-43B8-8580-68E631BC342A}" destId="{513BA159-203C-4D7A-A428-77771D1B9D22}" srcOrd="0" destOrd="0" presId="urn:microsoft.com/office/officeart/2009/3/layout/StepUpProcess"/>
    <dgm:cxn modelId="{ABD2270D-0BB4-4DAB-8ECB-EF649CB7CA7D}" type="presParOf" srcId="{B46208E2-D3A5-43B8-8580-68E631BC342A}" destId="{8C9A135F-6BFB-451D-8D73-4E6ED53D3156}" srcOrd="1" destOrd="0" presId="urn:microsoft.com/office/officeart/2009/3/layout/StepUpProcess"/>
    <dgm:cxn modelId="{165AE021-CB6F-454C-B0E9-BF5490CC4DBB}" type="presParOf" srcId="{B46208E2-D3A5-43B8-8580-68E631BC342A}" destId="{F121D10E-48F1-4A1D-B642-9E7F1AA4FA6A}" srcOrd="2" destOrd="0" presId="urn:microsoft.com/office/officeart/2009/3/layout/StepUpProcess"/>
    <dgm:cxn modelId="{8F08960E-1F0F-445E-8ADC-7F0C17899866}" type="presParOf" srcId="{33396133-3647-4F4E-9821-2D60F4760D4E}" destId="{420A1711-0D62-49C9-B882-FEE9E0E8D0C8}" srcOrd="1" destOrd="0" presId="urn:microsoft.com/office/officeart/2009/3/layout/StepUpProcess"/>
    <dgm:cxn modelId="{D36D9BE5-0429-4EF7-B990-30303DC6A1D4}" type="presParOf" srcId="{420A1711-0D62-49C9-B882-FEE9E0E8D0C8}" destId="{92218D33-EB83-4445-9E02-7FF54C34E772}" srcOrd="0" destOrd="0" presId="urn:microsoft.com/office/officeart/2009/3/layout/StepUpProcess"/>
    <dgm:cxn modelId="{7536000C-D958-4201-8DF4-24D5EF782879}" type="presParOf" srcId="{33396133-3647-4F4E-9821-2D60F4760D4E}" destId="{A82C68FE-5638-47A2-8DC0-20EC5693E919}" srcOrd="2" destOrd="0" presId="urn:microsoft.com/office/officeart/2009/3/layout/StepUpProcess"/>
    <dgm:cxn modelId="{E804C556-7CFE-4C6B-A75E-AD144E84CD9A}" type="presParOf" srcId="{A82C68FE-5638-47A2-8DC0-20EC5693E919}" destId="{C9115113-CE72-49A6-A5DC-7AD997AA0D5F}" srcOrd="0" destOrd="0" presId="urn:microsoft.com/office/officeart/2009/3/layout/StepUpProcess"/>
    <dgm:cxn modelId="{95FEBF82-FCCB-4A27-A270-A4C3594CD372}" type="presParOf" srcId="{A82C68FE-5638-47A2-8DC0-20EC5693E919}" destId="{8D05424D-6E09-4252-87E9-854335D147FF}" srcOrd="1" destOrd="0" presId="urn:microsoft.com/office/officeart/2009/3/layout/StepUpProcess"/>
    <dgm:cxn modelId="{2D3E2485-05C3-4EBB-8E4E-DE8B73805D0C}" type="presParOf" srcId="{A82C68FE-5638-47A2-8DC0-20EC5693E919}" destId="{3DF954DD-2F3B-412D-AAD6-149C584D86F4}" srcOrd="2" destOrd="0" presId="urn:microsoft.com/office/officeart/2009/3/layout/StepUpProcess"/>
    <dgm:cxn modelId="{A44AF309-26BE-4511-B01C-17BE66D64CA6}" type="presParOf" srcId="{33396133-3647-4F4E-9821-2D60F4760D4E}" destId="{85701218-43CA-48C6-99E6-C52D356B07F5}" srcOrd="3" destOrd="0" presId="urn:microsoft.com/office/officeart/2009/3/layout/StepUpProcess"/>
    <dgm:cxn modelId="{279CB742-5B80-4937-BDA2-77EEAC768317}" type="presParOf" srcId="{85701218-43CA-48C6-99E6-C52D356B07F5}" destId="{C71D7995-55D9-4B90-A597-85DFF869F84F}" srcOrd="0" destOrd="0" presId="urn:microsoft.com/office/officeart/2009/3/layout/StepUpProcess"/>
    <dgm:cxn modelId="{407845BC-6886-4F19-9207-1FB028EE951D}" type="presParOf" srcId="{33396133-3647-4F4E-9821-2D60F4760D4E}" destId="{6507EB4E-C21D-4779-9D0C-273C501FA6E1}" srcOrd="4" destOrd="0" presId="urn:microsoft.com/office/officeart/2009/3/layout/StepUpProcess"/>
    <dgm:cxn modelId="{941A20F5-8BE3-4166-ACB2-702FCBF38FE5}" type="presParOf" srcId="{6507EB4E-C21D-4779-9D0C-273C501FA6E1}" destId="{AF8768EF-A5F7-4718-BE03-710442DFC762}" srcOrd="0" destOrd="0" presId="urn:microsoft.com/office/officeart/2009/3/layout/StepUpProcess"/>
    <dgm:cxn modelId="{C1CDCE63-5279-4499-857D-5BA47D915AA5}" type="presParOf" srcId="{6507EB4E-C21D-4779-9D0C-273C501FA6E1}" destId="{09686E24-236A-48DB-BD11-19BBB76679C9}" srcOrd="1" destOrd="0" presId="urn:microsoft.com/office/officeart/2009/3/layout/StepUpProcess"/>
    <dgm:cxn modelId="{125AA94F-AC91-4BE6-BF30-DECE53F0ABF6}" type="presParOf" srcId="{6507EB4E-C21D-4779-9D0C-273C501FA6E1}" destId="{69E5FFDC-DE6F-4D52-8455-6CD736593AF0}" srcOrd="2" destOrd="0" presId="urn:microsoft.com/office/officeart/2009/3/layout/StepUpProcess"/>
    <dgm:cxn modelId="{D1F23D27-4A59-40C1-8A34-E1C265741A33}" type="presParOf" srcId="{33396133-3647-4F4E-9821-2D60F4760D4E}" destId="{50E7B230-0201-4445-A08C-199A2D3D67E5}" srcOrd="5" destOrd="0" presId="urn:microsoft.com/office/officeart/2009/3/layout/StepUpProcess"/>
    <dgm:cxn modelId="{CC12A0BF-2DB1-45D0-A9AA-E6B73FE9FDC6}" type="presParOf" srcId="{50E7B230-0201-4445-A08C-199A2D3D67E5}" destId="{79A5BC00-FC83-4C13-91C3-8A49495ED767}" srcOrd="0" destOrd="0" presId="urn:microsoft.com/office/officeart/2009/3/layout/StepUpProcess"/>
    <dgm:cxn modelId="{E2131404-C722-4FE9-9F34-239A51AEEFB4}" type="presParOf" srcId="{33396133-3647-4F4E-9821-2D60F4760D4E}" destId="{26FA31B9-F2E5-45B3-8DBE-76A2A5F10E1F}" srcOrd="6" destOrd="0" presId="urn:microsoft.com/office/officeart/2009/3/layout/StepUpProcess"/>
    <dgm:cxn modelId="{199A5864-07D9-4DD0-80EE-918BA4B5DCB0}" type="presParOf" srcId="{26FA31B9-F2E5-45B3-8DBE-76A2A5F10E1F}" destId="{95CE28AA-5B29-4D27-AC5A-3C0DE52B21CB}" srcOrd="0" destOrd="0" presId="urn:microsoft.com/office/officeart/2009/3/layout/StepUpProcess"/>
    <dgm:cxn modelId="{849B86C9-F365-49EB-A16E-214303383C1F}" type="presParOf" srcId="{26FA31B9-F2E5-45B3-8DBE-76A2A5F10E1F}" destId="{08D41D0E-16E7-454C-BE97-74C2644F6802}" srcOrd="1" destOrd="0" presId="urn:microsoft.com/office/officeart/2009/3/layout/StepUpProcess"/>
    <dgm:cxn modelId="{D255E77D-FFE4-49B2-A525-5A6BDA24DDBF}" type="presParOf" srcId="{26FA31B9-F2E5-45B3-8DBE-76A2A5F10E1F}" destId="{0771119B-1F29-488A-8E43-201426C34F41}" srcOrd="2" destOrd="0" presId="urn:microsoft.com/office/officeart/2009/3/layout/StepUpProcess"/>
    <dgm:cxn modelId="{AF36C11F-CD3D-4977-9AC7-871DE7624972}" type="presParOf" srcId="{33396133-3647-4F4E-9821-2D60F4760D4E}" destId="{B0DA27B7-E363-4139-90AF-9916377A02A9}" srcOrd="7" destOrd="0" presId="urn:microsoft.com/office/officeart/2009/3/layout/StepUpProcess"/>
    <dgm:cxn modelId="{F6F15601-089F-43BD-92B3-1FBE1D9905A5}" type="presParOf" srcId="{B0DA27B7-E363-4139-90AF-9916377A02A9}" destId="{A59F4B1A-C802-4973-BF7B-749EE6FAAAAE}" srcOrd="0" destOrd="0" presId="urn:microsoft.com/office/officeart/2009/3/layout/StepUpProcess"/>
    <dgm:cxn modelId="{966FBCC1-660C-494C-A37A-A39A80A2CBB1}" type="presParOf" srcId="{33396133-3647-4F4E-9821-2D60F4760D4E}" destId="{C6A7907B-067B-488D-9F76-D48171D4D563}" srcOrd="8" destOrd="0" presId="urn:microsoft.com/office/officeart/2009/3/layout/StepUpProcess"/>
    <dgm:cxn modelId="{F205073C-B9B2-453E-8BB0-FB86A2AEAED8}" type="presParOf" srcId="{C6A7907B-067B-488D-9F76-D48171D4D563}" destId="{32E48589-CD5E-4FC9-BE92-0B6F424770DD}" srcOrd="0" destOrd="0" presId="urn:microsoft.com/office/officeart/2009/3/layout/StepUpProcess"/>
    <dgm:cxn modelId="{BBA9614A-1C05-4680-A896-18C0FD3773AA}" type="presParOf" srcId="{C6A7907B-067B-488D-9F76-D48171D4D563}" destId="{D0E13766-965B-4EEF-AB8D-367F0C829749}" srcOrd="1" destOrd="0" presId="urn:microsoft.com/office/officeart/2009/3/layout/StepUp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3BA159-203C-4D7A-A428-77771D1B9D22}">
      <dsp:nvSpPr>
        <dsp:cNvPr id="0" name=""/>
        <dsp:cNvSpPr/>
      </dsp:nvSpPr>
      <dsp:spPr>
        <a:xfrm rot="5400000">
          <a:off x="274509" y="2015310"/>
          <a:ext cx="822657" cy="1368883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1F497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C9A135F-6BFB-451D-8D73-4E6ED53D3156}">
      <dsp:nvSpPr>
        <dsp:cNvPr id="0" name=""/>
        <dsp:cNvSpPr/>
      </dsp:nvSpPr>
      <dsp:spPr>
        <a:xfrm>
          <a:off x="137187" y="2424311"/>
          <a:ext cx="1235835" cy="1083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rPr>
            <a:t>Hear the Gospel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 smtClean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rPr>
            <a:t>Acts 2:22</a:t>
          </a:r>
          <a:endParaRPr lang="en-US" sz="1800" b="1" u="sng" kern="1200" dirty="0">
            <a:solidFill>
              <a:srgbClr val="002060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137187" y="2424311"/>
        <a:ext cx="1235835" cy="1083282"/>
      </dsp:txXfrm>
    </dsp:sp>
    <dsp:sp modelId="{F121D10E-48F1-4A1D-B642-9E7F1AA4FA6A}">
      <dsp:nvSpPr>
        <dsp:cNvPr id="0" name=""/>
        <dsp:cNvSpPr/>
      </dsp:nvSpPr>
      <dsp:spPr>
        <a:xfrm>
          <a:off x="1139846" y="1914531"/>
          <a:ext cx="233176" cy="233176"/>
        </a:xfrm>
        <a:prstGeom prst="triangle">
          <a:avLst>
            <a:gd name="adj" fmla="val 100000"/>
          </a:avLst>
        </a:prstGeo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1F497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9115113-CE72-49A6-A5DC-7AD997AA0D5F}">
      <dsp:nvSpPr>
        <dsp:cNvPr id="0" name=""/>
        <dsp:cNvSpPr/>
      </dsp:nvSpPr>
      <dsp:spPr>
        <a:xfrm rot="5400000">
          <a:off x="1787413" y="1640940"/>
          <a:ext cx="822657" cy="1368883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1F497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D05424D-6E09-4252-87E9-854335D147FF}">
      <dsp:nvSpPr>
        <dsp:cNvPr id="0" name=""/>
        <dsp:cNvSpPr/>
      </dsp:nvSpPr>
      <dsp:spPr>
        <a:xfrm>
          <a:off x="1623187" y="2049942"/>
          <a:ext cx="1384753" cy="1083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rPr>
            <a:t>Believe the Gospel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 smtClean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rPr>
            <a:t>Acts 8:37a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 smtClean="0">
            <a:solidFill>
              <a:srgbClr val="002060"/>
            </a:solidFill>
            <a:latin typeface="Arial" pitchFamily="34" charset="0"/>
            <a:ea typeface="+mn-ea"/>
            <a:cs typeface="Arial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>
            <a:solidFill>
              <a:srgbClr val="002060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1623187" y="2049942"/>
        <a:ext cx="1384753" cy="1083282"/>
      </dsp:txXfrm>
    </dsp:sp>
    <dsp:sp modelId="{3DF954DD-2F3B-412D-AAD6-149C584D86F4}">
      <dsp:nvSpPr>
        <dsp:cNvPr id="0" name=""/>
        <dsp:cNvSpPr/>
      </dsp:nvSpPr>
      <dsp:spPr>
        <a:xfrm>
          <a:off x="2652750" y="1540162"/>
          <a:ext cx="233176" cy="233176"/>
        </a:xfrm>
        <a:prstGeom prst="triangle">
          <a:avLst>
            <a:gd name="adj" fmla="val 100000"/>
          </a:avLst>
        </a:prstGeo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1F497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F8768EF-A5F7-4718-BE03-710442DFC762}">
      <dsp:nvSpPr>
        <dsp:cNvPr id="0" name=""/>
        <dsp:cNvSpPr/>
      </dsp:nvSpPr>
      <dsp:spPr>
        <a:xfrm rot="5400000">
          <a:off x="3300317" y="1266571"/>
          <a:ext cx="822657" cy="1368883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1F497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9686E24-236A-48DB-BD11-19BBB76679C9}">
      <dsp:nvSpPr>
        <dsp:cNvPr id="0" name=""/>
        <dsp:cNvSpPr/>
      </dsp:nvSpPr>
      <dsp:spPr>
        <a:xfrm>
          <a:off x="3162995" y="1675572"/>
          <a:ext cx="1235835" cy="1083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rPr>
            <a:t>Repent of Sins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 smtClean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rPr>
            <a:t>Acts 2:38</a:t>
          </a:r>
          <a:endParaRPr lang="en-US" sz="1800" b="1" u="sng" kern="1200" dirty="0">
            <a:solidFill>
              <a:srgbClr val="002060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3162995" y="1675572"/>
        <a:ext cx="1235835" cy="1083282"/>
      </dsp:txXfrm>
    </dsp:sp>
    <dsp:sp modelId="{69E5FFDC-DE6F-4D52-8455-6CD736593AF0}">
      <dsp:nvSpPr>
        <dsp:cNvPr id="0" name=""/>
        <dsp:cNvSpPr/>
      </dsp:nvSpPr>
      <dsp:spPr>
        <a:xfrm>
          <a:off x="4165654" y="1165792"/>
          <a:ext cx="233176" cy="233176"/>
        </a:xfrm>
        <a:prstGeom prst="triangle">
          <a:avLst>
            <a:gd name="adj" fmla="val 100000"/>
          </a:avLst>
        </a:prstGeo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1F497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5CE28AA-5B29-4D27-AC5A-3C0DE52B21CB}">
      <dsp:nvSpPr>
        <dsp:cNvPr id="0" name=""/>
        <dsp:cNvSpPr/>
      </dsp:nvSpPr>
      <dsp:spPr>
        <a:xfrm rot="5400000">
          <a:off x="4813221" y="892201"/>
          <a:ext cx="822657" cy="1368883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1F497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8D41D0E-16E7-454C-BE97-74C2644F6802}">
      <dsp:nvSpPr>
        <dsp:cNvPr id="0" name=""/>
        <dsp:cNvSpPr/>
      </dsp:nvSpPr>
      <dsp:spPr>
        <a:xfrm>
          <a:off x="4632583" y="1301202"/>
          <a:ext cx="1488909" cy="1083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rPr>
            <a:t>Confess Christ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 smtClean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rPr>
            <a:t>Acts 8:37b</a:t>
          </a:r>
          <a:endParaRPr lang="en-US" sz="1800" b="1" u="sng" kern="1200" dirty="0">
            <a:solidFill>
              <a:srgbClr val="002060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4632583" y="1301202"/>
        <a:ext cx="1488909" cy="1083282"/>
      </dsp:txXfrm>
    </dsp:sp>
    <dsp:sp modelId="{0771119B-1F29-488A-8E43-201426C34F41}">
      <dsp:nvSpPr>
        <dsp:cNvPr id="0" name=""/>
        <dsp:cNvSpPr/>
      </dsp:nvSpPr>
      <dsp:spPr>
        <a:xfrm>
          <a:off x="5678558" y="791423"/>
          <a:ext cx="233176" cy="233176"/>
        </a:xfrm>
        <a:prstGeom prst="triangle">
          <a:avLst>
            <a:gd name="adj" fmla="val 100000"/>
          </a:avLst>
        </a:prstGeo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1F497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2E48589-CD5E-4FC9-BE92-0B6F424770DD}">
      <dsp:nvSpPr>
        <dsp:cNvPr id="0" name=""/>
        <dsp:cNvSpPr/>
      </dsp:nvSpPr>
      <dsp:spPr>
        <a:xfrm rot="5400000">
          <a:off x="6326125" y="517832"/>
          <a:ext cx="822657" cy="1368883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1F497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0E13766-965B-4EEF-AB8D-367F0C829749}">
      <dsp:nvSpPr>
        <dsp:cNvPr id="0" name=""/>
        <dsp:cNvSpPr/>
      </dsp:nvSpPr>
      <dsp:spPr>
        <a:xfrm>
          <a:off x="6188803" y="926833"/>
          <a:ext cx="1235835" cy="1083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C00000"/>
              </a:solidFill>
              <a:latin typeface="Arial" pitchFamily="34" charset="0"/>
              <a:ea typeface="+mn-ea"/>
              <a:cs typeface="Arial" pitchFamily="34" charset="0"/>
            </a:rPr>
            <a:t>Be Baptized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 smtClean="0">
              <a:solidFill>
                <a:srgbClr val="C00000"/>
              </a:solidFill>
              <a:latin typeface="Arial" pitchFamily="34" charset="0"/>
              <a:ea typeface="+mn-ea"/>
              <a:cs typeface="Arial" pitchFamily="34" charset="0"/>
            </a:rPr>
            <a:t>Acts 2:38</a:t>
          </a:r>
          <a:endParaRPr lang="en-US" sz="1800" b="1" u="sng" kern="1200" dirty="0">
            <a:solidFill>
              <a:srgbClr val="C00000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6188803" y="926833"/>
        <a:ext cx="1235835" cy="10832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5C766-DA07-4339-BBEC-C1846EE2DF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755033"/>
      </p:ext>
    </p:extLst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68003-80B2-4506-B3FB-0F5D8FAA6A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61036"/>
      </p:ext>
    </p:extLst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DE113-3AA7-4529-A5F9-3E7741C2E4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116733"/>
      </p:ext>
    </p:extLst>
  </p:cSld>
  <p:clrMapOvr>
    <a:masterClrMapping/>
  </p:clrMapOvr>
  <p:transition spd="med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0A398E0F-8319-4A81-A3C6-E58F150C1D2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71BBBDF2-84C4-4C7E-AECB-4CA5190D051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938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8E0F-8319-4A81-A3C6-E58F150C1D2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BDF2-84C4-4C7E-AECB-4CA5190D051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307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0A398E0F-8319-4A81-A3C6-E58F150C1D2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71BBBDF2-84C4-4C7E-AECB-4CA5190D051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42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8E0F-8319-4A81-A3C6-E58F150C1D2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BDF2-84C4-4C7E-AECB-4CA5190D051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639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8E0F-8319-4A81-A3C6-E58F150C1D2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BDF2-84C4-4C7E-AECB-4CA5190D051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173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8E0F-8319-4A81-A3C6-E58F150C1D2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BDF2-84C4-4C7E-AECB-4CA5190D051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76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8E0F-8319-4A81-A3C6-E58F150C1D2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BDF2-84C4-4C7E-AECB-4CA5190D051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1321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8E0F-8319-4A81-A3C6-E58F150C1D2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BDF2-84C4-4C7E-AECB-4CA5190D051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501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D7E67-482E-485B-B7EA-6149EDA02E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617454"/>
      </p:ext>
    </p:extLst>
  </p:cSld>
  <p:clrMapOvr>
    <a:masterClrMapping/>
  </p:clrMapOvr>
  <p:transition spd="med"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8E0F-8319-4A81-A3C6-E58F150C1D2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BDF2-84C4-4C7E-AECB-4CA5190D051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607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8E0F-8319-4A81-A3C6-E58F150C1D2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71BBBDF2-84C4-4C7E-AECB-4CA5190D051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0761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8E0F-8319-4A81-A3C6-E58F150C1D2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71BBBDF2-84C4-4C7E-AECB-4CA5190D051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3849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8E0F-8319-4A81-A3C6-E58F150C1D2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71BBBDF2-84C4-4C7E-AECB-4CA5190D051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7200" dirty="0">
                <a:solidFill>
                  <a:prstClr val="white"/>
                </a:solidFill>
                <a:effectLst/>
                <a:latin typeface="Trebuchet MS"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</a:pPr>
            <a:r>
              <a:rPr lang="en-US" sz="7200" dirty="0">
                <a:solidFill>
                  <a:prstClr val="white"/>
                </a:solidFill>
                <a:effectLst/>
                <a:latin typeface="Trebuchet M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9470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8E0F-8319-4A81-A3C6-E58F150C1D2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71BBBDF2-84C4-4C7E-AECB-4CA5190D051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849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8E0F-8319-4A81-A3C6-E58F150C1D2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BDF2-84C4-4C7E-AECB-4CA5190D051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7544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8E0F-8319-4A81-A3C6-E58F150C1D2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BDF2-84C4-4C7E-AECB-4CA5190D051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0171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8E0F-8319-4A81-A3C6-E58F150C1D2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BDF2-84C4-4C7E-AECB-4CA5190D051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746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0A398E0F-8319-4A81-A3C6-E58F150C1D2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71BBBDF2-84C4-4C7E-AECB-4CA5190D051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0370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0A398E0F-8319-4A81-A3C6-E58F150C1D2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71BBBDF2-84C4-4C7E-AECB-4CA5190D051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938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03A58-F49B-4C28-97A7-0C7CA6B251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141938"/>
      </p:ext>
    </p:extLst>
  </p:cSld>
  <p:clrMapOvr>
    <a:masterClrMapping/>
  </p:clrMapOvr>
  <p:transition spd="med">
    <p:wipe dir="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8E0F-8319-4A81-A3C6-E58F150C1D2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BDF2-84C4-4C7E-AECB-4CA5190D051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3070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0A398E0F-8319-4A81-A3C6-E58F150C1D2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71BBBDF2-84C4-4C7E-AECB-4CA5190D051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423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8E0F-8319-4A81-A3C6-E58F150C1D2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BDF2-84C4-4C7E-AECB-4CA5190D051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6392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8E0F-8319-4A81-A3C6-E58F150C1D2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BDF2-84C4-4C7E-AECB-4CA5190D051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1738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8E0F-8319-4A81-A3C6-E58F150C1D2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BDF2-84C4-4C7E-AECB-4CA5190D051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76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8E0F-8319-4A81-A3C6-E58F150C1D2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BDF2-84C4-4C7E-AECB-4CA5190D051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1321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8E0F-8319-4A81-A3C6-E58F150C1D2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BDF2-84C4-4C7E-AECB-4CA5190D051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5012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8E0F-8319-4A81-A3C6-E58F150C1D2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BDF2-84C4-4C7E-AECB-4CA5190D051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6075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8E0F-8319-4A81-A3C6-E58F150C1D2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71BBBDF2-84C4-4C7E-AECB-4CA5190D051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0761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8E0F-8319-4A81-A3C6-E58F150C1D2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71BBBDF2-84C4-4C7E-AECB-4CA5190D051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384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F5BB9-FF10-4458-969B-102C6D217D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542488"/>
      </p:ext>
    </p:extLst>
  </p:cSld>
  <p:clrMapOvr>
    <a:masterClrMapping/>
  </p:clrMapOvr>
  <p:transition spd="med">
    <p:wipe dir="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8E0F-8319-4A81-A3C6-E58F150C1D2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71BBBDF2-84C4-4C7E-AECB-4CA5190D051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7200" dirty="0">
                <a:solidFill>
                  <a:prstClr val="white"/>
                </a:solidFill>
                <a:effectLst/>
                <a:latin typeface="Trebuchet MS"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</a:pPr>
            <a:r>
              <a:rPr lang="en-US" sz="7200" dirty="0">
                <a:solidFill>
                  <a:prstClr val="white"/>
                </a:solidFill>
                <a:effectLst/>
                <a:latin typeface="Trebuchet M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9470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8E0F-8319-4A81-A3C6-E58F150C1D2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71BBBDF2-84C4-4C7E-AECB-4CA5190D051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849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8E0F-8319-4A81-A3C6-E58F150C1D2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BDF2-84C4-4C7E-AECB-4CA5190D051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7544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8E0F-8319-4A81-A3C6-E58F150C1D2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BDF2-84C4-4C7E-AECB-4CA5190D051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0171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8E0F-8319-4A81-A3C6-E58F150C1D2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BDF2-84C4-4C7E-AECB-4CA5190D051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7461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0A398E0F-8319-4A81-A3C6-E58F150C1D2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71BBBDF2-84C4-4C7E-AECB-4CA5190D051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0370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0A398E0F-8319-4A81-A3C6-E58F150C1D2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71BBBDF2-84C4-4C7E-AECB-4CA5190D051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848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8E0F-8319-4A81-A3C6-E58F150C1D2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BDF2-84C4-4C7E-AECB-4CA5190D051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1299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0A398E0F-8319-4A81-A3C6-E58F150C1D2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71BBBDF2-84C4-4C7E-AECB-4CA5190D051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0484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8E0F-8319-4A81-A3C6-E58F150C1D2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BDF2-84C4-4C7E-AECB-4CA5190D051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11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C0E5A-3A99-4E2C-B603-30FE320582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987669"/>
      </p:ext>
    </p:extLst>
  </p:cSld>
  <p:clrMapOvr>
    <a:masterClrMapping/>
  </p:clrMapOvr>
  <p:transition spd="med">
    <p:wipe dir="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8E0F-8319-4A81-A3C6-E58F150C1D2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BDF2-84C4-4C7E-AECB-4CA5190D051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2089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8E0F-8319-4A81-A3C6-E58F150C1D2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BDF2-84C4-4C7E-AECB-4CA5190D051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1493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8E0F-8319-4A81-A3C6-E58F150C1D2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BDF2-84C4-4C7E-AECB-4CA5190D051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7928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8E0F-8319-4A81-A3C6-E58F150C1D2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BDF2-84C4-4C7E-AECB-4CA5190D051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4375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8E0F-8319-4A81-A3C6-E58F150C1D2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BDF2-84C4-4C7E-AECB-4CA5190D051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3767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8E0F-8319-4A81-A3C6-E58F150C1D2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71BBBDF2-84C4-4C7E-AECB-4CA5190D051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2376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8E0F-8319-4A81-A3C6-E58F150C1D2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71BBBDF2-84C4-4C7E-AECB-4CA5190D051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0627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8E0F-8319-4A81-A3C6-E58F150C1D2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71BBBDF2-84C4-4C7E-AECB-4CA5190D051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7200" dirty="0">
                <a:solidFill>
                  <a:prstClr val="white"/>
                </a:solidFill>
                <a:effectLst/>
                <a:latin typeface="Trebuchet MS"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</a:pPr>
            <a:r>
              <a:rPr lang="en-US" sz="7200" dirty="0">
                <a:solidFill>
                  <a:prstClr val="white"/>
                </a:solidFill>
                <a:effectLst/>
                <a:latin typeface="Trebuchet M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28917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8E0F-8319-4A81-A3C6-E58F150C1D2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71BBBDF2-84C4-4C7E-AECB-4CA5190D051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4516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8E0F-8319-4A81-A3C6-E58F150C1D2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BDF2-84C4-4C7E-AECB-4CA5190D051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070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AEE25-EF78-4BA8-BA20-A07F62855E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146520"/>
      </p:ext>
    </p:extLst>
  </p:cSld>
  <p:clrMapOvr>
    <a:masterClrMapping/>
  </p:clrMapOvr>
  <p:transition spd="med">
    <p:wipe dir="d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8E0F-8319-4A81-A3C6-E58F150C1D2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BDF2-84C4-4C7E-AECB-4CA5190D051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6502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8E0F-8319-4A81-A3C6-E58F150C1D2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BDF2-84C4-4C7E-AECB-4CA5190D051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3719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0A398E0F-8319-4A81-A3C6-E58F150C1D2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71BBBDF2-84C4-4C7E-AECB-4CA5190D051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919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BD503-10D0-4A6A-9694-672B7B539C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224904"/>
      </p:ext>
    </p:extLst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A24B9-BECF-4D06-8A97-E2C90019EF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757755"/>
      </p:ext>
    </p:extLst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A587C-4FA6-4954-A59A-00E355F249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608854"/>
      </p:ext>
    </p:extLst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8598BD4F-4B5A-45C5-A2A5-6E42028CC6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A398E0F-8319-4A81-A3C6-E58F150C1D20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5/2/2014</a:t>
            </a:fld>
            <a:endParaRPr lang="en-US" dirty="0">
              <a:solidFill>
                <a:prstClr val="white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1BBBDF2-84C4-4C7E-AECB-4CA5190D0519}" type="slidenum">
              <a:rPr lang="en-US" smtClean="0">
                <a:solidFill>
                  <a:prstClr val="white">
                    <a:tint val="75000"/>
                  </a:prstClr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3813067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A398E0F-8319-4A81-A3C6-E58F150C1D20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5/2/2014</a:t>
            </a:fld>
            <a:endParaRPr lang="en-US" dirty="0">
              <a:solidFill>
                <a:prstClr val="white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1BBBDF2-84C4-4C7E-AECB-4CA5190D0519}" type="slidenum">
              <a:rPr lang="en-US" smtClean="0">
                <a:solidFill>
                  <a:prstClr val="white">
                    <a:tint val="75000"/>
                  </a:prstClr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3813067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A398E0F-8319-4A81-A3C6-E58F150C1D20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5/2/2014</a:t>
            </a:fld>
            <a:endParaRPr lang="en-US" dirty="0">
              <a:solidFill>
                <a:prstClr val="white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1BBBDF2-84C4-4C7E-AECB-4CA5190D0519}" type="slidenum">
              <a:rPr lang="en-US" smtClean="0">
                <a:solidFill>
                  <a:prstClr val="white">
                    <a:tint val="75000"/>
                  </a:prstClr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5880828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3.wdp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10" Type="http://schemas.microsoft.com/office/2007/relationships/hdphoto" Target="../media/hdphoto5.wdp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sheila\Downloads\Shield_Logo_Proo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64" l="224" r="98210">
                        <a14:foregroundMark x1="25056" y1="15940" x2="74944" y2="79698"/>
                        <a14:foregroundMark x1="51678" y1="40772" x2="60179" y2="21812"/>
                        <a14:foregroundMark x1="48322" y1="70134" x2="43624" y2="83725"/>
                        <a14:foregroundMark x1="34899" y1="43289" x2="23714" y2="37752"/>
                        <a14:foregroundMark x1="49664" y1="32886" x2="53020" y2="22315"/>
                        <a14:foregroundMark x1="59508" y1="42785" x2="72260" y2="3389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914400"/>
            <a:ext cx="3924300" cy="523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4-Point Star 6"/>
          <p:cNvSpPr/>
          <p:nvPr/>
        </p:nvSpPr>
        <p:spPr>
          <a:xfrm>
            <a:off x="3595750" y="2995550"/>
            <a:ext cx="190500" cy="190500"/>
          </a:xfrm>
          <a:prstGeom prst="star4">
            <a:avLst/>
          </a:prstGeom>
          <a:solidFill>
            <a:schemeClr val="tx1"/>
          </a:solidFill>
          <a:ln>
            <a:noFill/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4-Point Star 7"/>
          <p:cNvSpPr/>
          <p:nvPr/>
        </p:nvSpPr>
        <p:spPr>
          <a:xfrm>
            <a:off x="3938150" y="2827325"/>
            <a:ext cx="190500" cy="190500"/>
          </a:xfrm>
          <a:prstGeom prst="star4">
            <a:avLst/>
          </a:prstGeom>
          <a:solidFill>
            <a:schemeClr val="tx1"/>
          </a:solidFill>
          <a:ln>
            <a:noFill/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6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E7A0C">
                <a:lumMod val="58000"/>
              </a:srgbClr>
            </a:gs>
            <a:gs pos="75000">
              <a:srgbClr val="ECA353">
                <a:lumMod val="61000"/>
              </a:srgbClr>
            </a:gs>
            <a:gs pos="50000">
              <a:srgbClr val="FF6600"/>
            </a:gs>
            <a:gs pos="100000">
              <a:srgbClr val="FF66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838200" y="609600"/>
            <a:ext cx="7467600" cy="56169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endParaRPr lang="en-US" sz="11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Psalms 137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 By the rivers of Babylon, there we sat down, yea, we wept, when we remembered Zion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 We hanged our harps upon the willows in the midst thereof.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3 For there they that carried us away captive required of us a song; and they that wasted us required of us mirth, saying, Sing us one of the songs of Zion.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4 How shall we sing the Lord’s song in a strange land?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5 If I forget thee, O Jerusalem, let my right hand forget her cunning.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6 If I do not remember thee, let my tongue cleave to the roof of my mouth; if I prefer not Jerusalem above my chief joy.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7 Remember, O Lord, the children of Edom in the day of Jerusalem; who said, Rase it, rase it, even to the foundation thereof.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8 O daughter of Babylon, who art to be destroyed; happy shall he be, that rewardeth thee as thou hast served us.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9 Happy shall he be, that taketh and dasheth thy little ones against the stones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6441671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E7A0C">
                <a:lumMod val="58000"/>
              </a:srgbClr>
            </a:gs>
            <a:gs pos="75000">
              <a:srgbClr val="ECA353">
                <a:lumMod val="61000"/>
              </a:srgbClr>
            </a:gs>
            <a:gs pos="50000">
              <a:srgbClr val="FF6600"/>
            </a:gs>
            <a:gs pos="100000">
              <a:srgbClr val="FF66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838200" y="609600"/>
            <a:ext cx="7467600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Lamentations 2:21</a:t>
            </a:r>
          </a:p>
          <a:p>
            <a:pPr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“The young and the old lie on the ground in the streets: my virgins and my young men are fallen by the sword; thou hast slain them in the day of thine anger; thou hast killed, and not pitied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.”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41" t="17492" r="6413" b="10044"/>
          <a:stretch/>
        </p:blipFill>
        <p:spPr bwMode="auto">
          <a:xfrm>
            <a:off x="838200" y="2286000"/>
            <a:ext cx="7467600" cy="40849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26518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40" t="3555" r="21746" b="87556"/>
          <a:stretch/>
        </p:blipFill>
        <p:spPr bwMode="auto">
          <a:xfrm>
            <a:off x="1066800" y="228600"/>
            <a:ext cx="72596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8600" y="1371600"/>
            <a:ext cx="41148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God’s Plan: One </a:t>
            </a:r>
            <a:r>
              <a:rPr lang="en-US" b="1" dirty="0" smtClean="0">
                <a:solidFill>
                  <a:schemeClr val="tx1"/>
                </a:solidFill>
              </a:rPr>
              <a:t>Wife—Matt. </a:t>
            </a:r>
            <a:r>
              <a:rPr lang="en-US" b="1" dirty="0" smtClean="0">
                <a:solidFill>
                  <a:schemeClr val="tx1"/>
                </a:solidFill>
              </a:rPr>
              <a:t>19:3-8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Polygamy’s Origin—Gen. 4:19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86400" y="1219200"/>
            <a:ext cx="3276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Christ – One Bride – Church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Eph. </a:t>
            </a:r>
            <a:r>
              <a:rPr lang="en-US" b="1" dirty="0" smtClean="0">
                <a:solidFill>
                  <a:schemeClr val="tx1"/>
                </a:solidFill>
              </a:rPr>
              <a:t>5:23-25; </a:t>
            </a:r>
            <a:r>
              <a:rPr lang="en-US" b="1" dirty="0" smtClean="0">
                <a:solidFill>
                  <a:schemeClr val="tx1"/>
                </a:solidFill>
              </a:rPr>
              <a:t>4:4; Col. 1:18 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028" t="14463" r="32203" b="79435"/>
          <a:stretch/>
        </p:blipFill>
        <p:spPr bwMode="auto">
          <a:xfrm>
            <a:off x="3225800" y="876300"/>
            <a:ext cx="2946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5" t="43712" r="43471" b="38144"/>
          <a:stretch/>
        </p:blipFill>
        <p:spPr bwMode="auto">
          <a:xfrm>
            <a:off x="381000" y="2971800"/>
            <a:ext cx="2126673" cy="85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90" t="61341" r="37740" b="27012"/>
          <a:stretch/>
        </p:blipFill>
        <p:spPr bwMode="auto">
          <a:xfrm>
            <a:off x="457200" y="2133600"/>
            <a:ext cx="2273300" cy="644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86" t="55808" r="36426" b="20274"/>
          <a:stretch/>
        </p:blipFill>
        <p:spPr bwMode="auto">
          <a:xfrm>
            <a:off x="6352192" y="2133600"/>
            <a:ext cx="214410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7969" b="93490" l="10742" r="95508">
                        <a14:foregroundMark x1="40430" y1="21354" x2="39941" y2="31641"/>
                        <a14:foregroundMark x1="39941" y1="30729" x2="39844" y2="36458"/>
                        <a14:foregroundMark x1="51465" y1="78255" x2="50293" y2="60286"/>
                        <a14:foregroundMark x1="54883" y1="47656" x2="54492" y2="51563"/>
                        <a14:foregroundMark x1="54785" y1="35677" x2="57813" y2="38411"/>
                        <a14:backgroundMark x1="40332" y1="41406" x2="34668" y2="41406"/>
                        <a14:backgroundMark x1="44043" y1="35286" x2="43164" y2="17578"/>
                        <a14:backgroundMark x1="53809" y1="40104" x2="52734" y2="30599"/>
                        <a14:backgroundMark x1="59570" y1="56250" x2="59766" y2="44010"/>
                        <a14:backgroundMark x1="40234" y1="79297" x2="39063" y2="5429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67" t="19199" r="17864" b="5208"/>
          <a:stretch/>
        </p:blipFill>
        <p:spPr bwMode="auto">
          <a:xfrm>
            <a:off x="2133600" y="1600200"/>
            <a:ext cx="4989374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533400" y="2133600"/>
            <a:ext cx="2209800" cy="32233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04800" y="4218756"/>
            <a:ext cx="2362200" cy="5056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Roman Catholic Church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04800" y="4849044"/>
            <a:ext cx="2362200" cy="4087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Lutheran Church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04800" y="5382444"/>
            <a:ext cx="2362200" cy="3325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Methodist Church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04800" y="5839644"/>
            <a:ext cx="2362200" cy="4087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Baptist Church</a:t>
            </a:r>
            <a:endParaRPr lang="en-US" sz="2000" b="1" dirty="0">
              <a:ln w="11430"/>
              <a:solidFill>
                <a:srgbClr val="66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705600" y="3647256"/>
            <a:ext cx="1899746" cy="6199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Mormon Church</a:t>
            </a:r>
            <a:endParaRPr lang="en-US" sz="2000" b="1" dirty="0">
              <a:ln w="11430"/>
              <a:solidFill>
                <a:srgbClr val="66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629400" y="4648200"/>
            <a:ext cx="2362200" cy="5611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Seventh Day Adventist</a:t>
            </a:r>
          </a:p>
          <a:p>
            <a:pPr algn="ctr"/>
            <a:r>
              <a:rPr lang="en-US" sz="2000" b="1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Church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629400" y="5638800"/>
            <a:ext cx="2362200" cy="5611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Pentecostal Church</a:t>
            </a:r>
            <a:endParaRPr lang="en-US" sz="2000" b="1" dirty="0">
              <a:ln w="11430"/>
              <a:solidFill>
                <a:srgbClr val="66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2971800"/>
            <a:ext cx="201008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6324600" y="2133600"/>
            <a:ext cx="2001875" cy="304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431801" y="2971800"/>
            <a:ext cx="1854200" cy="304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9382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/>
      <p:bldP spid="23" grpId="0"/>
      <p:bldP spid="24" grpId="0"/>
      <p:bldP spid="25" grpId="0"/>
      <p:bldP spid="27" grpId="0"/>
      <p:bldP spid="28" grpId="0"/>
      <p:bldP spid="29" grpId="0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29393" y="2268190"/>
            <a:ext cx="7897091" cy="404948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77536693"/>
              </p:ext>
            </p:extLst>
          </p:nvPr>
        </p:nvGraphicFramePr>
        <p:xfrm>
          <a:off x="839189" y="1947553"/>
          <a:ext cx="7426035" cy="4298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55024" y="5656633"/>
            <a:ext cx="749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“The Lord added to the church daily” Acts 2:47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578925"/>
            <a:ext cx="71717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GOSPEL PLAN OF SALVATION</a:t>
            </a:r>
          </a:p>
        </p:txBody>
      </p:sp>
    </p:spTree>
    <p:extLst>
      <p:ext uri="{BB962C8B-B14F-4D97-AF65-F5344CB8AC3E}">
        <p14:creationId xmlns:p14="http://schemas.microsoft.com/office/powerpoint/2010/main" val="415806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3BA159-203C-4D7A-A428-77771D1B9D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513BA159-203C-4D7A-A428-77771D1B9D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121D10E-48F1-4A1D-B642-9E7F1AA4FA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dgm id="{F121D10E-48F1-4A1D-B642-9E7F1AA4FA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9A135F-6BFB-451D-8D73-4E6ED53D31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8C9A135F-6BFB-451D-8D73-4E6ED53D31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DF954DD-2F3B-412D-AAD6-149C584D86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3DF954DD-2F3B-412D-AAD6-149C584D86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9115113-CE72-49A6-A5DC-7AD997AA0D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C9115113-CE72-49A6-A5DC-7AD997AA0D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05424D-6E09-4252-87E9-854335D147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8D05424D-6E09-4252-87E9-854335D147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F8768EF-A5F7-4718-BE03-710442DFC7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AF8768EF-A5F7-4718-BE03-710442DFC7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E5FFDC-DE6F-4D52-8455-6CD736593A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dgm id="{69E5FFDC-DE6F-4D52-8455-6CD736593A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9686E24-236A-48DB-BD11-19BBB76679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09686E24-236A-48DB-BD11-19BBB76679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CE28AA-5B29-4D27-AC5A-3C0DE52B2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95CE28AA-5B29-4D27-AC5A-3C0DE52B21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771119B-1F29-488A-8E43-201426C34F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0771119B-1F29-488A-8E43-201426C34F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D41D0E-16E7-454C-BE97-74C2644F68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">
                                            <p:graphicEl>
                                              <a:dgm id="{08D41D0E-16E7-454C-BE97-74C2644F68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E48589-CD5E-4FC9-BE92-0B6F424770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">
                                            <p:graphicEl>
                                              <a:dgm id="{32E48589-CD5E-4FC9-BE92-0B6F424770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0E13766-965B-4EEF-AB8D-367F0C8297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">
                                            <p:graphicEl>
                                              <a:dgm id="{D0E13766-965B-4EEF-AB8D-367F0C8297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sheila\Downloads\Shield_Logo_Proo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64" l="224" r="98210">
                        <a14:foregroundMark x1="25056" y1="15940" x2="74944" y2="79698"/>
                        <a14:foregroundMark x1="51678" y1="40772" x2="60179" y2="21812"/>
                        <a14:foregroundMark x1="48322" y1="70134" x2="43624" y2="83725"/>
                        <a14:foregroundMark x1="34899" y1="43289" x2="23714" y2="37752"/>
                        <a14:foregroundMark x1="49664" y1="32886" x2="53020" y2="22315"/>
                        <a14:foregroundMark x1="59508" y1="42785" x2="72260" y2="3389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914400"/>
            <a:ext cx="3924300" cy="523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4-Point Star 6"/>
          <p:cNvSpPr/>
          <p:nvPr/>
        </p:nvSpPr>
        <p:spPr>
          <a:xfrm>
            <a:off x="3595750" y="2995550"/>
            <a:ext cx="190500" cy="190500"/>
          </a:xfrm>
          <a:prstGeom prst="star4">
            <a:avLst/>
          </a:prstGeom>
          <a:solidFill>
            <a:schemeClr val="tx1"/>
          </a:solidFill>
          <a:ln>
            <a:noFill/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4-Point Star 7"/>
          <p:cNvSpPr/>
          <p:nvPr/>
        </p:nvSpPr>
        <p:spPr>
          <a:xfrm>
            <a:off x="3938150" y="2827325"/>
            <a:ext cx="190500" cy="190500"/>
          </a:xfrm>
          <a:prstGeom prst="star4">
            <a:avLst/>
          </a:prstGeom>
          <a:solidFill>
            <a:schemeClr val="tx1"/>
          </a:solidFill>
          <a:ln>
            <a:noFill/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6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2819400"/>
            <a:ext cx="5029200" cy="1219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ADDENDUM</a:t>
            </a:r>
          </a:p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For personal edification.</a:t>
            </a:r>
          </a:p>
          <a:p>
            <a:pPr algn="ctr"/>
            <a:endParaRPr lang="en-US" sz="7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(All parts sung by Jason McDade)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By_the_waters_of_Babyl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58000" y="2641600"/>
            <a:ext cx="482600" cy="482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705600" y="3276600"/>
            <a:ext cx="2057400" cy="736600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Song will begin in 3 seconds.</a:t>
            </a:r>
          </a:p>
          <a:p>
            <a:pPr algn="ctr"/>
            <a:endParaRPr lang="en-US" sz="7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To skip song click escape.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Wave 9"/>
          <p:cNvSpPr/>
          <p:nvPr/>
        </p:nvSpPr>
        <p:spPr>
          <a:xfrm>
            <a:off x="685800" y="685800"/>
            <a:ext cx="7543800" cy="2438400"/>
          </a:xfrm>
          <a:prstGeom prst="wave">
            <a:avLst/>
          </a:prstGeom>
          <a:solidFill>
            <a:schemeClr val="tx1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By the waters, the waters of Babylon.</a:t>
            </a:r>
          </a:p>
          <a:p>
            <a:pPr algn="ctr"/>
            <a:endParaRPr lang="en-US" sz="7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 lay down and wept, and wept, for thee Zion.</a:t>
            </a:r>
          </a:p>
          <a:p>
            <a:pPr algn="ctr"/>
            <a:endParaRPr lang="en-US" sz="7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 remember thee, remember thee, remember thee Zion.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96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8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3.xml><?xml version="1.0" encoding="utf-8"?>
<a:theme xmlns:a="http://schemas.openxmlformats.org/drawingml/2006/main" name="1_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4.xml><?xml version="1.0" encoding="utf-8"?>
<a:theme xmlns:a="http://schemas.openxmlformats.org/drawingml/2006/main" name="2_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396</Words>
  <Application>Microsoft Office PowerPoint</Application>
  <PresentationFormat>On-screen Show (4:3)</PresentationFormat>
  <Paragraphs>50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Times New Roman</vt:lpstr>
      <vt:lpstr>Trebuchet MS</vt:lpstr>
      <vt:lpstr>Default Design</vt:lpstr>
      <vt:lpstr>Berlin</vt:lpstr>
      <vt:lpstr>1_Berlin</vt:lpstr>
      <vt:lpstr>2_Berlin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Gary McDade</dc:creator>
  <cp:lastModifiedBy>Microsoft account</cp:lastModifiedBy>
  <cp:revision>24</cp:revision>
  <dcterms:created xsi:type="dcterms:W3CDTF">2007-05-18T05:06:26Z</dcterms:created>
  <dcterms:modified xsi:type="dcterms:W3CDTF">2014-05-02T16:05:24Z</dcterms:modified>
</cp:coreProperties>
</file>